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6858000" type="35mm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20" y="-216"/>
      </p:cViewPr>
      <p:guideLst>
        <p:guide orient="horz" pos="21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6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14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0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9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9"/>
            <a:ext cx="67722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41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92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426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88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4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4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36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72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22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1435101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96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405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1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870CD-1289-42E4-9C5C-B75946FCB928}" type="datetimeFigureOut">
              <a:rPr lang="en-GB" smtClean="0"/>
              <a:t>19/01/2013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1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6D5B-1D0E-484A-9BC5-A161CD154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436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954" y="66821"/>
            <a:ext cx="2966626" cy="1198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22801"/>
      </p:ext>
    </p:extLst>
  </p:cSld>
  <p:clrMapOvr>
    <a:masterClrMapping/>
  </p:clrMapOvr>
</p:sld>
</file>

<file path=ppt/theme/theme1.xml><?xml version="1.0" encoding="utf-8"?>
<a:theme xmlns:a="http://schemas.openxmlformats.org/drawingml/2006/main" name="St Andrews 2">
  <a:themeElements>
    <a:clrScheme name="St Andrew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 Andrews 2</Template>
  <TotalTime>200</TotalTime>
  <Words>0</Words>
  <Application>Microsoft Office PowerPoint</Application>
  <PresentationFormat>35mm Slides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St Andrews 2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Shand</dc:creator>
  <cp:lastModifiedBy>Mike Shand</cp:lastModifiedBy>
  <cp:revision>2</cp:revision>
  <dcterms:created xsi:type="dcterms:W3CDTF">2013-01-19T11:12:16Z</dcterms:created>
  <dcterms:modified xsi:type="dcterms:W3CDTF">2013-01-19T14:32:26Z</dcterms:modified>
</cp:coreProperties>
</file>